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72" r:id="rId4"/>
    <p:sldId id="257" r:id="rId5"/>
    <p:sldId id="276" r:id="rId6"/>
    <p:sldId id="277" r:id="rId7"/>
    <p:sldId id="278" r:id="rId8"/>
    <p:sldId id="266" r:id="rId9"/>
    <p:sldId id="273" r:id="rId10"/>
    <p:sldId id="275" r:id="rId11"/>
    <p:sldId id="260" r:id="rId12"/>
    <p:sldId id="262" r:id="rId13"/>
    <p:sldId id="263" r:id="rId14"/>
    <p:sldId id="264" r:id="rId15"/>
    <p:sldId id="279" r:id="rId16"/>
    <p:sldId id="280"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ru-RU" smtClean="0"/>
              <a:t>Образец заголовка</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11/27/2019</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ru-RU" smtClean="0"/>
              <a:t>Образец заголовка</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447191" y="2824269"/>
            <a:ext cx="4488794" cy="264445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56025" y="2821491"/>
            <a:ext cx="4488794" cy="263737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ru-RU" smtClean="0"/>
              <a:t>Образец заголовка</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dirty="0"/>
              <a:t>11/27/2019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ru-RU" smtClean="0"/>
              <a:t>Вставка рисунка</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11/27/2019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11/27/2019</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hi-news.ru/tag/hololens" TargetMode="External"/><Relationship Id="rId2" Type="http://schemas.openxmlformats.org/officeDocument/2006/relationships/hyperlink" Target="https://www.youtube.com/watch?v=eqFqtAJMtYE" TargetMode="External"/><Relationship Id="rId1" Type="http://schemas.openxmlformats.org/officeDocument/2006/relationships/slideLayout" Target="../slideLayouts/slideLayout6.xml"/><Relationship Id="rId5" Type="http://schemas.openxmlformats.org/officeDocument/2006/relationships/hyperlink" Target="https://46c4ts1tskv22sdav81j9c69-wpengine.netdna-ssl.com/wp-content/uploads/sites/43/2015/11/Volvo-Cars-Microsoft-HoloLens-experience_01.jpg" TargetMode="External"/><Relationship Id="rId4" Type="http://schemas.openxmlformats.org/officeDocument/2006/relationships/hyperlink" Target="https://www.youtube.com/watch?v=cSp1dM2Vj4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74423" y="802298"/>
            <a:ext cx="8637073" cy="3255896"/>
          </a:xfrm>
        </p:spPr>
        <p:txBody>
          <a:bodyPr>
            <a:normAutofit/>
          </a:bodyPr>
          <a:lstStyle/>
          <a:p>
            <a:r>
              <a:rPr lang="en-US" sz="7200" b="1" i="1" dirty="0"/>
              <a:t>V</a:t>
            </a:r>
            <a:r>
              <a:rPr lang="kk-KZ" sz="7200" b="1" i="1" dirty="0"/>
              <a:t>irtual Reality </a:t>
            </a:r>
            <a:r>
              <a:rPr lang="en-US" sz="7200" b="1" i="1" dirty="0" smtClean="0"/>
              <a:t>developer</a:t>
            </a:r>
            <a:endParaRPr lang="ru-RU" sz="7200" b="1" i="1" dirty="0"/>
          </a:p>
        </p:txBody>
      </p:sp>
      <p:sp>
        <p:nvSpPr>
          <p:cNvPr id="3" name="Подзаголовок 2"/>
          <p:cNvSpPr>
            <a:spLocks noGrp="1"/>
          </p:cNvSpPr>
          <p:nvPr>
            <p:ph type="subTitle" idx="1"/>
          </p:nvPr>
        </p:nvSpPr>
        <p:spPr>
          <a:xfrm>
            <a:off x="7680960" y="5451567"/>
            <a:ext cx="4371702" cy="1166947"/>
          </a:xfrm>
        </p:spPr>
        <p:txBody>
          <a:bodyPr>
            <a:normAutofit fontScale="85000" lnSpcReduction="20000"/>
          </a:bodyPr>
          <a:lstStyle/>
          <a:p>
            <a:r>
              <a:rPr lang="en-US" dirty="0"/>
              <a:t>checked </a:t>
            </a:r>
            <a:r>
              <a:rPr lang="en-US" dirty="0" smtClean="0"/>
              <a:t>by : </a:t>
            </a:r>
            <a:r>
              <a:rPr lang="en-US" dirty="0" err="1" smtClean="0"/>
              <a:t>t.bekbulatov</a:t>
            </a:r>
            <a:endParaRPr lang="en-US" dirty="0" smtClean="0"/>
          </a:p>
          <a:p>
            <a:r>
              <a:rPr lang="en-US" dirty="0" smtClean="0"/>
              <a:t>    Done by : </a:t>
            </a:r>
            <a:r>
              <a:rPr lang="en-US" dirty="0" err="1" smtClean="0"/>
              <a:t>Sh.botabek</a:t>
            </a:r>
            <a:endParaRPr lang="en-US" dirty="0" smtClean="0"/>
          </a:p>
          <a:p>
            <a:r>
              <a:rPr lang="en-US" dirty="0" smtClean="0"/>
              <a:t> </a:t>
            </a:r>
            <a:endParaRPr lang="ru-RU" dirty="0"/>
          </a:p>
        </p:txBody>
      </p:sp>
    </p:spTree>
    <p:extLst>
      <p:ext uri="{BB962C8B-B14F-4D97-AF65-F5344CB8AC3E}">
        <p14:creationId xmlns:p14="http://schemas.microsoft.com/office/powerpoint/2010/main" val="349790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1579" y="224445"/>
            <a:ext cx="9291215" cy="1055716"/>
          </a:xfrm>
        </p:spPr>
        <p:txBody>
          <a:bodyPr>
            <a:noAutofit/>
          </a:bodyPr>
          <a:lstStyle/>
          <a:p>
            <a:r>
              <a:rPr lang="en-US" sz="4000" dirty="0"/>
              <a:t>you can discuss study with your friends</a:t>
            </a:r>
            <a:endParaRPr lang="ru-RU" sz="4000" dirty="0"/>
          </a:p>
        </p:txBody>
      </p:sp>
      <p:pic>
        <p:nvPicPr>
          <p:cNvPr id="1026" name="Picture 2" descr="https://www.hardwareluxx.ru/images/cdn01/7159D0F59B9D4D12AE621A3479D25414/img/5270D8BB6C154075AA9A2D3A12E51041/microsoft_hololens_2_6_5270D8BB6C154075AA9A2D3A12E510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1429788"/>
            <a:ext cx="9291214" cy="4713317"/>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1451579" y="3258589"/>
            <a:ext cx="9291215" cy="2884516"/>
          </a:xfrm>
        </p:spPr>
        <p:txBody>
          <a:bodyPr/>
          <a:lstStyle/>
          <a:p>
            <a:endParaRPr lang="ru-RU" dirty="0"/>
          </a:p>
        </p:txBody>
      </p:sp>
    </p:spTree>
    <p:extLst>
      <p:ext uri="{BB962C8B-B14F-4D97-AF65-F5344CB8AC3E}">
        <p14:creationId xmlns:p14="http://schemas.microsoft.com/office/powerpoint/2010/main" val="9950842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2447" y="383178"/>
            <a:ext cx="10154192" cy="1097280"/>
          </a:xfrm>
        </p:spPr>
        <p:txBody>
          <a:bodyPr>
            <a:normAutofit/>
          </a:bodyPr>
          <a:lstStyle/>
          <a:p>
            <a:r>
              <a:rPr lang="en-US" sz="4000" dirty="0"/>
              <a:t>do you want to be a designer?</a:t>
            </a:r>
            <a:endParaRPr lang="ru-RU" sz="4000" dirty="0"/>
          </a:p>
        </p:txBody>
      </p:sp>
      <p:pic>
        <p:nvPicPr>
          <p:cNvPr id="4" name="Объект 3"/>
          <p:cNvPicPr>
            <a:picLocks noGrp="1" noChangeAspect="1"/>
          </p:cNvPicPr>
          <p:nvPr>
            <p:ph idx="1"/>
          </p:nvPr>
        </p:nvPicPr>
        <p:blipFill>
          <a:blip r:embed="rId2"/>
          <a:stretch>
            <a:fillRect/>
          </a:stretch>
        </p:blipFill>
        <p:spPr>
          <a:xfrm>
            <a:off x="1062446" y="1410789"/>
            <a:ext cx="10154193" cy="4728754"/>
          </a:xfrm>
          <a:prstGeom prst="rect">
            <a:avLst/>
          </a:prstGeom>
        </p:spPr>
      </p:pic>
    </p:spTree>
    <p:extLst>
      <p:ext uri="{BB962C8B-B14F-4D97-AF65-F5344CB8AC3E}">
        <p14:creationId xmlns:p14="http://schemas.microsoft.com/office/powerpoint/2010/main" val="39491149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49829" y="357052"/>
            <a:ext cx="9605554" cy="1158240"/>
          </a:xfrm>
        </p:spPr>
        <p:txBody>
          <a:bodyPr/>
          <a:lstStyle/>
          <a:p>
            <a:r>
              <a:rPr lang="en-US" dirty="0"/>
              <a:t>you can chat with friends using video call</a:t>
            </a:r>
            <a:endParaRPr lang="ru-RU" dirty="0"/>
          </a:p>
        </p:txBody>
      </p:sp>
      <p:pic>
        <p:nvPicPr>
          <p:cNvPr id="4" name="Объект 3"/>
          <p:cNvPicPr>
            <a:picLocks noGrp="1" noChangeAspect="1"/>
          </p:cNvPicPr>
          <p:nvPr>
            <p:ph idx="1"/>
          </p:nvPr>
        </p:nvPicPr>
        <p:blipFill>
          <a:blip r:embed="rId2"/>
          <a:stretch>
            <a:fillRect/>
          </a:stretch>
        </p:blipFill>
        <p:spPr>
          <a:xfrm>
            <a:off x="1349829" y="1454332"/>
            <a:ext cx="9605554" cy="4702628"/>
          </a:xfrm>
          <a:prstGeom prst="rect">
            <a:avLst/>
          </a:prstGeom>
        </p:spPr>
      </p:pic>
    </p:spTree>
    <p:extLst>
      <p:ext uri="{BB962C8B-B14F-4D97-AF65-F5344CB8AC3E}">
        <p14:creationId xmlns:p14="http://schemas.microsoft.com/office/powerpoint/2010/main" val="1833540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0491" y="452847"/>
            <a:ext cx="9771018" cy="896982"/>
          </a:xfrm>
        </p:spPr>
        <p:txBody>
          <a:bodyPr>
            <a:normAutofit/>
          </a:bodyPr>
          <a:lstStyle/>
          <a:p>
            <a:r>
              <a:rPr lang="en-US" sz="4000" dirty="0"/>
              <a:t>build your perfect home</a:t>
            </a:r>
            <a:endParaRPr lang="ru-RU" sz="4000" dirty="0"/>
          </a:p>
        </p:txBody>
      </p:sp>
      <p:pic>
        <p:nvPicPr>
          <p:cNvPr id="1026" name="Picture 2" descr="http://analogindex.ru/image/178678/1024x1024/hololens.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314" y="1349829"/>
            <a:ext cx="10415452" cy="480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058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1579" y="296091"/>
            <a:ext cx="9291215" cy="1140823"/>
          </a:xfrm>
        </p:spPr>
        <p:txBody>
          <a:bodyPr>
            <a:normAutofit/>
          </a:bodyPr>
          <a:lstStyle/>
          <a:p>
            <a:r>
              <a:rPr lang="en-US" sz="4800" dirty="0"/>
              <a:t>you can visit mars</a:t>
            </a:r>
            <a:endParaRPr lang="ru-RU" sz="4800" dirty="0"/>
          </a:p>
        </p:txBody>
      </p:sp>
      <p:pic>
        <p:nvPicPr>
          <p:cNvPr id="4" name="Объект 3"/>
          <p:cNvPicPr>
            <a:picLocks noGrp="1" noChangeAspect="1"/>
          </p:cNvPicPr>
          <p:nvPr>
            <p:ph idx="1"/>
          </p:nvPr>
        </p:nvPicPr>
        <p:blipFill>
          <a:blip r:embed="rId2"/>
          <a:stretch>
            <a:fillRect/>
          </a:stretch>
        </p:blipFill>
        <p:spPr>
          <a:xfrm>
            <a:off x="1097279" y="1367246"/>
            <a:ext cx="9866811" cy="4781005"/>
          </a:xfrm>
          <a:prstGeom prst="rect">
            <a:avLst/>
          </a:prstGeom>
        </p:spPr>
      </p:pic>
    </p:spTree>
    <p:extLst>
      <p:ext uri="{BB962C8B-B14F-4D97-AF65-F5344CB8AC3E}">
        <p14:creationId xmlns:p14="http://schemas.microsoft.com/office/powerpoint/2010/main" val="24633167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1206" y="401653"/>
            <a:ext cx="5532328" cy="1170774"/>
          </a:xfrm>
        </p:spPr>
        <p:txBody>
          <a:bodyPr>
            <a:normAutofit/>
          </a:bodyPr>
          <a:lstStyle/>
          <a:p>
            <a:r>
              <a:rPr lang="en-US" sz="3600" dirty="0" smtClean="0"/>
              <a:t>The future of </a:t>
            </a:r>
            <a:r>
              <a:rPr lang="en-US" sz="3600" dirty="0" err="1" smtClean="0"/>
              <a:t>vr</a:t>
            </a:r>
            <a:r>
              <a:rPr lang="en-US" sz="3600" dirty="0" smtClean="0"/>
              <a:t> developer</a:t>
            </a:r>
            <a:endParaRPr lang="ru-RU" sz="3600" dirty="0"/>
          </a:p>
        </p:txBody>
      </p:sp>
      <p:sp>
        <p:nvSpPr>
          <p:cNvPr id="4" name="Текст 3"/>
          <p:cNvSpPr>
            <a:spLocks noGrp="1"/>
          </p:cNvSpPr>
          <p:nvPr>
            <p:ph type="body" sz="half" idx="2"/>
          </p:nvPr>
        </p:nvSpPr>
        <p:spPr>
          <a:xfrm>
            <a:off x="1450329" y="1649337"/>
            <a:ext cx="5524404" cy="3965249"/>
          </a:xfrm>
        </p:spPr>
        <p:txBody>
          <a:bodyPr>
            <a:normAutofit fontScale="85000" lnSpcReduction="10000"/>
          </a:bodyPr>
          <a:lstStyle/>
          <a:p>
            <a:r>
              <a:rPr lang="en-US" dirty="0"/>
              <a:t>The profession of a VR product developer will become a separate profession in 2-3 years. By that time, augmented or virtual reality technologies will become an everyday part of the life of all people. The profession itself is so multifunctional and comprehensive that career development in it will be the continuous improvement of technical skills and socio-psychological aspects. Representatives of the Center for the Development of Technology Companies, and representatives of </a:t>
            </a:r>
            <a:r>
              <a:rPr lang="en-US" dirty="0" err="1"/>
              <a:t>Crytek</a:t>
            </a:r>
            <a:r>
              <a:rPr lang="en-US" dirty="0"/>
              <a:t> are confident that the future lies in virtual reality (however, not only they think so). But if there is already interest on the part of developers, then the user audience will become interested in virtual and augmented reality in 5-10 years, when there will be many mass products on the market and this way of interacting with the world will become popular.</a:t>
            </a:r>
            <a:endParaRPr lang="ru-RU" dirty="0"/>
          </a:p>
        </p:txBody>
      </p:sp>
      <p:pic>
        <p:nvPicPr>
          <p:cNvPr id="3084" name="Picture 12" descr="https://poster.nicefon.ru/2018_03/14/1080x610/212172e0e0c4c4c3c3e9cd.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9619" r="29619"/>
          <a:stretch>
            <a:fillRect/>
          </a:stretch>
        </p:blipFill>
        <p:spPr bwMode="auto">
          <a:xfrm>
            <a:off x="7793764" y="794759"/>
            <a:ext cx="3452501" cy="4460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6692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4" name="Объект 3"/>
          <p:cNvPicPr>
            <a:picLocks noGrp="1" noChangeAspect="1"/>
          </p:cNvPicPr>
          <p:nvPr>
            <p:ph idx="1"/>
          </p:nvPr>
        </p:nvPicPr>
        <p:blipFill>
          <a:blip r:embed="rId2"/>
          <a:stretch>
            <a:fillRect/>
          </a:stretch>
        </p:blipFill>
        <p:spPr>
          <a:xfrm>
            <a:off x="1156815" y="448581"/>
            <a:ext cx="4130080" cy="5686211"/>
          </a:xfrm>
          <a:prstGeom prst="rect">
            <a:avLst/>
          </a:prstGeom>
        </p:spPr>
      </p:pic>
      <p:pic>
        <p:nvPicPr>
          <p:cNvPr id="5" name="Рисунок 4"/>
          <p:cNvPicPr>
            <a:picLocks noChangeAspect="1"/>
          </p:cNvPicPr>
          <p:nvPr/>
        </p:nvPicPr>
        <p:blipFill>
          <a:blip r:embed="rId3"/>
          <a:stretch>
            <a:fillRect/>
          </a:stretch>
        </p:blipFill>
        <p:spPr>
          <a:xfrm>
            <a:off x="6230715" y="448581"/>
            <a:ext cx="4110318" cy="5686211"/>
          </a:xfrm>
          <a:prstGeom prst="rect">
            <a:avLst/>
          </a:prstGeom>
        </p:spPr>
      </p:pic>
    </p:spTree>
    <p:extLst>
      <p:ext uri="{BB962C8B-B14F-4D97-AF65-F5344CB8AC3E}">
        <p14:creationId xmlns:p14="http://schemas.microsoft.com/office/powerpoint/2010/main" val="18188810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4103" y="287383"/>
            <a:ext cx="10668000" cy="5765074"/>
          </a:xfrm>
        </p:spPr>
        <p:txBody>
          <a:bodyPr>
            <a:noAutofit/>
          </a:bodyPr>
          <a:lstStyle/>
          <a:p>
            <a:pPr lvl="0"/>
            <a:r>
              <a:rPr lang="en-US" sz="2800" dirty="0" smtClean="0"/>
              <a:t>- Our </a:t>
            </a:r>
            <a:r>
              <a:rPr lang="en-US" sz="2800" dirty="0"/>
              <a:t>VR helmet </a:t>
            </a:r>
            <a:r>
              <a:rPr lang="en-US" sz="2800" dirty="0" smtClean="0"/>
              <a:t>costs only </a:t>
            </a:r>
            <a:r>
              <a:rPr lang="en-US" sz="2800" u="sng" dirty="0"/>
              <a:t>3000</a:t>
            </a:r>
            <a:r>
              <a:rPr lang="en-US" sz="2800" dirty="0"/>
              <a:t> $</a:t>
            </a:r>
            <a:r>
              <a:rPr lang="en-US" sz="2800" dirty="0" smtClean="0"/>
              <a:t/>
            </a:r>
            <a:br>
              <a:rPr lang="en-US" sz="2800" dirty="0" smtClean="0"/>
            </a:br>
            <a:r>
              <a:rPr lang="en-US" sz="2800" dirty="0" smtClean="0"/>
              <a:t>- </a:t>
            </a:r>
            <a:r>
              <a:rPr lang="en-US" sz="2800" dirty="0"/>
              <a:t>If you have questions please contact this number</a:t>
            </a:r>
            <a:r>
              <a:rPr lang="en-US" sz="2800" u="sng" dirty="0"/>
              <a:t>:+</a:t>
            </a:r>
            <a:r>
              <a:rPr lang="en-US" sz="2800" u="sng" dirty="0" smtClean="0"/>
              <a:t>7777 703 05 01</a:t>
            </a:r>
            <a:r>
              <a:rPr lang="en-US" sz="2800" dirty="0"/>
              <a:t/>
            </a:r>
            <a:br>
              <a:rPr lang="en-US" sz="2800" dirty="0"/>
            </a:br>
            <a:r>
              <a:rPr lang="en-US" sz="2800" dirty="0"/>
              <a:t>- the addresses of our </a:t>
            </a:r>
            <a:r>
              <a:rPr lang="en-US" sz="2800" dirty="0" smtClean="0"/>
              <a:t>site:</a:t>
            </a:r>
            <a:r>
              <a:rPr lang="ru-RU" sz="2800" dirty="0"/>
              <a:t> </a:t>
            </a:r>
            <a:r>
              <a:rPr lang="en-US" sz="2800" u="sng" dirty="0" smtClean="0">
                <a:hlinkClick r:id="rId2"/>
              </a:rPr>
              <a:t>https</a:t>
            </a:r>
            <a:r>
              <a:rPr lang="en-US" sz="2800" u="sng" dirty="0">
                <a:hlinkClick r:id="rId2"/>
              </a:rPr>
              <a:t>://</a:t>
            </a:r>
            <a:r>
              <a:rPr lang="en-US" sz="2800" u="sng" dirty="0" smtClean="0">
                <a:hlinkClick r:id="rId2"/>
              </a:rPr>
              <a:t>www.youtube.com/watch?v=eqFqtAJMtYE</a:t>
            </a:r>
            <a:r>
              <a:rPr lang="en-US" sz="2800" u="sng" dirty="0"/>
              <a:t/>
            </a:r>
            <a:br>
              <a:rPr lang="en-US" sz="2800" u="sng" dirty="0"/>
            </a:br>
            <a:r>
              <a:rPr lang="en-US" sz="2800" u="sng" dirty="0">
                <a:hlinkClick r:id="rId3"/>
              </a:rPr>
              <a:t>https://</a:t>
            </a:r>
            <a:r>
              <a:rPr lang="en-US" sz="2800" u="sng" dirty="0" smtClean="0">
                <a:hlinkClick r:id="rId3"/>
              </a:rPr>
              <a:t>hi-news.ru/tag/hololens</a:t>
            </a:r>
            <a:r>
              <a:rPr lang="en-US" sz="2800" u="sng" dirty="0"/>
              <a:t/>
            </a:r>
            <a:br>
              <a:rPr lang="en-US" sz="2800" u="sng" dirty="0"/>
            </a:br>
            <a:r>
              <a:rPr lang="en-US" sz="2800" u="sng" dirty="0">
                <a:hlinkClick r:id="rId4"/>
              </a:rPr>
              <a:t>https://</a:t>
            </a:r>
            <a:r>
              <a:rPr lang="en-US" sz="2800" u="sng" dirty="0" smtClean="0">
                <a:hlinkClick r:id="rId4"/>
              </a:rPr>
              <a:t>www.youtube.com/watch?v=cSp1dM2Vj48</a:t>
            </a:r>
            <a:r>
              <a:rPr lang="en-US" sz="2800" u="sng" dirty="0"/>
              <a:t/>
            </a:r>
            <a:br>
              <a:rPr lang="en-US" sz="2800" u="sng" dirty="0"/>
            </a:br>
            <a:r>
              <a:rPr lang="en-US" sz="2800" u="sng" dirty="0">
                <a:hlinkClick r:id="rId5"/>
              </a:rPr>
              <a:t>https://</a:t>
            </a:r>
            <a:r>
              <a:rPr lang="en-US" sz="2800" u="sng" dirty="0" smtClean="0">
                <a:hlinkClick r:id="rId5"/>
              </a:rPr>
              <a:t>46c4ts1tskv22sdav81j9c69-wpengine.netdna-ssl.com/wp-content/uploads/sites/43/2015/11/Volvo-Cars-Microsoft-HoloLens-experience_01.jpg</a:t>
            </a:r>
            <a:r>
              <a:rPr lang="en-US" sz="2800" u="sng" dirty="0"/>
              <a:t/>
            </a:r>
            <a:br>
              <a:rPr lang="en-US" sz="2800" u="sng" dirty="0"/>
            </a:br>
            <a:r>
              <a:rPr lang="en-US" sz="2800" u="sng" dirty="0"/>
              <a:t>https://logos-download.com/wp-content/uploads/2016/02/Microsoft_logo_hololens.png</a:t>
            </a:r>
            <a:r>
              <a:rPr lang="ru-RU" sz="2800" dirty="0"/>
              <a:t/>
            </a:r>
            <a:br>
              <a:rPr lang="ru-RU" sz="2800" dirty="0"/>
            </a:br>
            <a:r>
              <a:rPr lang="en-US" sz="2800" dirty="0" smtClean="0"/>
              <a:t/>
            </a:r>
            <a:br>
              <a:rPr lang="en-US" sz="2800" dirty="0" smtClean="0"/>
            </a:br>
            <a:endParaRPr lang="ru-RU" sz="2800" dirty="0"/>
          </a:p>
        </p:txBody>
      </p:sp>
    </p:spTree>
    <p:extLst>
      <p:ext uri="{BB962C8B-B14F-4D97-AF65-F5344CB8AC3E}">
        <p14:creationId xmlns:p14="http://schemas.microsoft.com/office/powerpoint/2010/main" val="2868178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70857" y="512619"/>
            <a:ext cx="10607040" cy="4741025"/>
          </a:xfrm>
        </p:spPr>
        <p:txBody>
          <a:bodyPr>
            <a:normAutofit/>
          </a:bodyPr>
          <a:lstStyle/>
          <a:p>
            <a:r>
              <a:rPr lang="en-US" sz="4800" dirty="0" smtClean="0">
                <a:solidFill>
                  <a:srgbClr val="92D050"/>
                </a:solidFill>
              </a:rPr>
              <a:t>Attention </a:t>
            </a:r>
            <a:r>
              <a:rPr lang="en-US" sz="4800" dirty="0" err="1" smtClean="0">
                <a:solidFill>
                  <a:srgbClr val="92D050"/>
                </a:solidFill>
              </a:rPr>
              <a:t>attention</a:t>
            </a:r>
            <a:r>
              <a:rPr lang="en-US" sz="4800" dirty="0" smtClean="0">
                <a:solidFill>
                  <a:srgbClr val="92D050"/>
                </a:solidFill>
              </a:rPr>
              <a:t> </a:t>
            </a:r>
            <a:r>
              <a:rPr lang="en-US" sz="4800" dirty="0" err="1" smtClean="0">
                <a:solidFill>
                  <a:srgbClr val="92D050"/>
                </a:solidFill>
              </a:rPr>
              <a:t>attention</a:t>
            </a:r>
            <a:r>
              <a:rPr lang="en-US" sz="4800" dirty="0" smtClean="0">
                <a:solidFill>
                  <a:srgbClr val="92D050"/>
                </a:solidFill>
              </a:rPr>
              <a:t/>
            </a:r>
            <a:br>
              <a:rPr lang="en-US" sz="4800" dirty="0" smtClean="0">
                <a:solidFill>
                  <a:srgbClr val="92D050"/>
                </a:solidFill>
              </a:rPr>
            </a:br>
            <a:r>
              <a:rPr lang="en-US" sz="4000" dirty="0" smtClean="0">
                <a:solidFill>
                  <a:srgbClr val="92D050"/>
                </a:solidFill>
              </a:rPr>
              <a:t/>
            </a:r>
            <a:br>
              <a:rPr lang="en-US" sz="4000" dirty="0" smtClean="0">
                <a:solidFill>
                  <a:srgbClr val="92D050"/>
                </a:solidFill>
              </a:rPr>
            </a:br>
            <a:r>
              <a:rPr lang="en-US" sz="4400" dirty="0"/>
              <a:t/>
            </a:r>
            <a:br>
              <a:rPr lang="en-US" sz="4400" dirty="0"/>
            </a:br>
            <a:r>
              <a:rPr lang="en-US" sz="7200" dirty="0" smtClean="0"/>
              <a:t>Thank you for your attention</a:t>
            </a:r>
            <a:endParaRPr lang="ru-RU" sz="7200" dirty="0"/>
          </a:p>
        </p:txBody>
      </p:sp>
    </p:spTree>
    <p:extLst>
      <p:ext uri="{BB962C8B-B14F-4D97-AF65-F5344CB8AC3E}">
        <p14:creationId xmlns:p14="http://schemas.microsoft.com/office/powerpoint/2010/main" val="10715834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74423" y="269966"/>
            <a:ext cx="8637073" cy="1001485"/>
          </a:xfrm>
        </p:spPr>
        <p:txBody>
          <a:bodyPr>
            <a:normAutofit fontScale="90000"/>
          </a:bodyPr>
          <a:lstStyle/>
          <a:p>
            <a:r>
              <a:rPr lang="en-US" sz="7200" b="1" i="1" dirty="0" smtClean="0"/>
              <a:t>Content:</a:t>
            </a:r>
            <a:endParaRPr lang="ru-RU" sz="7200" b="1" i="1" dirty="0"/>
          </a:p>
        </p:txBody>
      </p:sp>
      <p:sp>
        <p:nvSpPr>
          <p:cNvPr id="3" name="Подзаголовок 2"/>
          <p:cNvSpPr>
            <a:spLocks noGrp="1"/>
          </p:cNvSpPr>
          <p:nvPr>
            <p:ph type="subTitle" idx="1"/>
          </p:nvPr>
        </p:nvSpPr>
        <p:spPr>
          <a:xfrm>
            <a:off x="3840480" y="1358538"/>
            <a:ext cx="7759337" cy="4572000"/>
          </a:xfrm>
        </p:spPr>
        <p:txBody>
          <a:bodyPr>
            <a:normAutofit fontScale="77500" lnSpcReduction="20000"/>
          </a:bodyPr>
          <a:lstStyle/>
          <a:p>
            <a:pPr marL="285750" indent="-285750" algn="l">
              <a:buFont typeface="Arial" panose="020B0604020202020204" pitchFamily="34" charset="0"/>
              <a:buChar char="•"/>
            </a:pPr>
            <a:r>
              <a:rPr lang="en-US" sz="2800" dirty="0" smtClean="0"/>
              <a:t>Introduction</a:t>
            </a:r>
          </a:p>
          <a:p>
            <a:pPr marL="285750" indent="-285750" algn="l">
              <a:buFont typeface="Arial" panose="020B0604020202020204" pitchFamily="34" charset="0"/>
              <a:buChar char="•"/>
            </a:pPr>
            <a:r>
              <a:rPr lang="en-US" sz="2800" dirty="0" smtClean="0"/>
              <a:t>World in the </a:t>
            </a:r>
            <a:r>
              <a:rPr lang="en-US" sz="2800" dirty="0" err="1" smtClean="0"/>
              <a:t>vr</a:t>
            </a:r>
            <a:endParaRPr lang="en-US" sz="2800" dirty="0" smtClean="0"/>
          </a:p>
          <a:p>
            <a:pPr marL="285750" indent="-285750" algn="l">
              <a:buFont typeface="Arial" panose="020B0604020202020204" pitchFamily="34" charset="0"/>
              <a:buChar char="•"/>
            </a:pPr>
            <a:r>
              <a:rPr lang="en-US" sz="2800" dirty="0"/>
              <a:t>Who is </a:t>
            </a:r>
            <a:r>
              <a:rPr lang="en-US" sz="2800" dirty="0" err="1" smtClean="0"/>
              <a:t>vr</a:t>
            </a:r>
            <a:r>
              <a:rPr lang="en-US" sz="2800" dirty="0" smtClean="0"/>
              <a:t> developer? </a:t>
            </a:r>
          </a:p>
          <a:p>
            <a:pPr marL="285750" indent="-285750" algn="l">
              <a:buFont typeface="Arial" panose="020B0604020202020204" pitchFamily="34" charset="0"/>
              <a:buChar char="•"/>
            </a:pPr>
            <a:r>
              <a:rPr lang="en-US" sz="2800" dirty="0" smtClean="0"/>
              <a:t>Important qualities</a:t>
            </a:r>
          </a:p>
          <a:p>
            <a:pPr marL="285750" indent="-285750" algn="l">
              <a:buFont typeface="Arial" panose="020B0604020202020204" pitchFamily="34" charset="0"/>
              <a:buChar char="•"/>
            </a:pPr>
            <a:r>
              <a:rPr lang="en-US" sz="2800" dirty="0"/>
              <a:t>JOB dis/satisfaction factors</a:t>
            </a:r>
            <a:endParaRPr lang="en-US" sz="2800" dirty="0" smtClean="0"/>
          </a:p>
          <a:p>
            <a:pPr marL="285750" indent="-285750" algn="l">
              <a:buFont typeface="Arial" panose="020B0604020202020204" pitchFamily="34" charset="0"/>
              <a:buChar char="•"/>
            </a:pPr>
            <a:r>
              <a:rPr lang="en-US" sz="2800" dirty="0" smtClean="0"/>
              <a:t>possibility </a:t>
            </a:r>
            <a:r>
              <a:rPr lang="en-US" sz="2800" dirty="0"/>
              <a:t>of </a:t>
            </a:r>
            <a:r>
              <a:rPr lang="en-US" sz="2800" dirty="0" smtClean="0"/>
              <a:t>helmets</a:t>
            </a:r>
            <a:endParaRPr lang="kk-KZ" sz="2800" dirty="0" smtClean="0"/>
          </a:p>
          <a:p>
            <a:pPr marL="285750" indent="-285750" algn="l">
              <a:buFont typeface="Arial" panose="020B0604020202020204" pitchFamily="34" charset="0"/>
              <a:buChar char="•"/>
            </a:pPr>
            <a:r>
              <a:rPr lang="en-US" sz="2800" dirty="0" smtClean="0"/>
              <a:t>Microsoft </a:t>
            </a:r>
            <a:r>
              <a:rPr lang="en-US" sz="2800" dirty="0" err="1" smtClean="0"/>
              <a:t>hololens</a:t>
            </a:r>
            <a:endParaRPr lang="en-US" sz="2800" dirty="0" smtClean="0"/>
          </a:p>
          <a:p>
            <a:pPr marL="285750" indent="-285750" algn="l">
              <a:buFont typeface="Arial" panose="020B0604020202020204" pitchFamily="34" charset="0"/>
              <a:buChar char="•"/>
            </a:pPr>
            <a:r>
              <a:rPr lang="en-US" sz="2800" dirty="0" smtClean="0"/>
              <a:t>Opportunity</a:t>
            </a:r>
            <a:r>
              <a:rPr lang="kk-KZ" sz="2800" dirty="0" smtClean="0"/>
              <a:t> </a:t>
            </a:r>
            <a:r>
              <a:rPr lang="en-US" sz="2800" dirty="0" smtClean="0"/>
              <a:t>of </a:t>
            </a:r>
            <a:r>
              <a:rPr lang="en-US" sz="2800" dirty="0" err="1"/>
              <a:t>hololens</a:t>
            </a:r>
            <a:endParaRPr lang="en-US" sz="2800" dirty="0"/>
          </a:p>
          <a:p>
            <a:pPr marL="285750" indent="-285750" algn="l">
              <a:buFont typeface="Arial" panose="020B0604020202020204" pitchFamily="34" charset="0"/>
              <a:buChar char="•"/>
            </a:pPr>
            <a:r>
              <a:rPr lang="en-US" sz="2800" dirty="0"/>
              <a:t>conclusion</a:t>
            </a:r>
            <a:endParaRPr lang="en-US" sz="2800" dirty="0" smtClean="0"/>
          </a:p>
          <a:p>
            <a:r>
              <a:rPr lang="en-US" dirty="0" smtClean="0"/>
              <a:t> </a:t>
            </a:r>
            <a:endParaRPr lang="ru-RU" dirty="0"/>
          </a:p>
        </p:txBody>
      </p:sp>
    </p:spTree>
    <p:extLst>
      <p:ext uri="{BB962C8B-B14F-4D97-AF65-F5344CB8AC3E}">
        <p14:creationId xmlns:p14="http://schemas.microsoft.com/office/powerpoint/2010/main" val="2056829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74423" y="802298"/>
            <a:ext cx="8637073" cy="3255896"/>
          </a:xfrm>
        </p:spPr>
        <p:txBody>
          <a:bodyPr>
            <a:normAutofit/>
          </a:bodyPr>
          <a:lstStyle/>
          <a:p>
            <a:endParaRPr lang="ru-RU" sz="7200" b="1" i="1" dirty="0"/>
          </a:p>
        </p:txBody>
      </p:sp>
      <p:sp>
        <p:nvSpPr>
          <p:cNvPr id="3" name="Подзаголовок 2"/>
          <p:cNvSpPr>
            <a:spLocks noGrp="1"/>
          </p:cNvSpPr>
          <p:nvPr>
            <p:ph type="subTitle" idx="1"/>
          </p:nvPr>
        </p:nvSpPr>
        <p:spPr/>
        <p:txBody>
          <a:bodyPr/>
          <a:lstStyle/>
          <a:p>
            <a:endParaRPr lang="ru-RU" dirty="0"/>
          </a:p>
        </p:txBody>
      </p:sp>
      <p:pic>
        <p:nvPicPr>
          <p:cNvPr id="4" name="READY PLAYER ONE - Official Trailer 1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41458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1579" y="357051"/>
            <a:ext cx="9291215" cy="923109"/>
          </a:xfrm>
        </p:spPr>
        <p:txBody>
          <a:bodyPr>
            <a:normAutofit/>
          </a:bodyPr>
          <a:lstStyle/>
          <a:p>
            <a:r>
              <a:rPr lang="en-US" sz="6000" dirty="0" smtClean="0"/>
              <a:t>World in the VR</a:t>
            </a:r>
            <a:endParaRPr lang="ru-RU" sz="6000"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280160"/>
            <a:ext cx="9291215" cy="4833257"/>
          </a:xfrm>
        </p:spPr>
      </p:pic>
    </p:spTree>
    <p:extLst>
      <p:ext uri="{BB962C8B-B14F-4D97-AF65-F5344CB8AC3E}">
        <p14:creationId xmlns:p14="http://schemas.microsoft.com/office/powerpoint/2010/main" val="1828070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44671" y="798973"/>
            <a:ext cx="4074980" cy="589252"/>
          </a:xfrm>
        </p:spPr>
        <p:txBody>
          <a:bodyPr/>
          <a:lstStyle/>
          <a:p>
            <a:pPr algn="ctr"/>
            <a:r>
              <a:rPr lang="en-US" dirty="0" smtClean="0"/>
              <a:t>Who is </a:t>
            </a:r>
            <a:r>
              <a:rPr lang="en-US" dirty="0" err="1" smtClean="0"/>
              <a:t>vr</a:t>
            </a:r>
            <a:r>
              <a:rPr lang="en-US" dirty="0" smtClean="0"/>
              <a:t> developer?</a:t>
            </a:r>
            <a:endParaRPr lang="ru-RU" dirty="0"/>
          </a:p>
        </p:txBody>
      </p:sp>
      <p:sp>
        <p:nvSpPr>
          <p:cNvPr id="4" name="Текст 3"/>
          <p:cNvSpPr>
            <a:spLocks noGrp="1"/>
          </p:cNvSpPr>
          <p:nvPr>
            <p:ph type="body" sz="half" idx="2"/>
          </p:nvPr>
        </p:nvSpPr>
        <p:spPr>
          <a:xfrm>
            <a:off x="1444671" y="1596045"/>
            <a:ext cx="4074980" cy="3857628"/>
          </a:xfrm>
        </p:spPr>
        <p:txBody>
          <a:bodyPr>
            <a:normAutofit/>
          </a:bodyPr>
          <a:lstStyle/>
          <a:p>
            <a:pPr algn="ctr"/>
            <a:r>
              <a:rPr lang="en-US" sz="1700" dirty="0"/>
              <a:t>The developer of VR products is a virtual reality programmer, architect who creates a spectacular virtual space. Augmented and virtual reality technologies for creating a new world are used not only in the gaming and film industry, but also in construction, architecture, design, education, trade, and for medical purposes.</a:t>
            </a:r>
            <a:endParaRPr lang="ru-RU" sz="1700" dirty="0"/>
          </a:p>
        </p:txBody>
      </p:sp>
      <p:pic>
        <p:nvPicPr>
          <p:cNvPr id="1032" name="Picture 8" descr="https://www.ittechnologynews24.com/wp-content/uploads/2019/08/Extended-Reality-Marke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83433" y="1463993"/>
            <a:ext cx="4740823" cy="332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61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1579" y="548641"/>
            <a:ext cx="9291215" cy="1305114"/>
          </a:xfrm>
        </p:spPr>
        <p:txBody>
          <a:bodyPr/>
          <a:lstStyle/>
          <a:p>
            <a:pPr algn="l"/>
            <a:r>
              <a:rPr lang="en-US" dirty="0"/>
              <a:t>Necessary qualities that a developer must possess:</a:t>
            </a:r>
            <a:endParaRPr lang="ru-RU" dirty="0"/>
          </a:p>
        </p:txBody>
      </p:sp>
      <p:sp>
        <p:nvSpPr>
          <p:cNvPr id="3" name="Объект 2"/>
          <p:cNvSpPr>
            <a:spLocks noGrp="1"/>
          </p:cNvSpPr>
          <p:nvPr>
            <p:ph idx="1"/>
          </p:nvPr>
        </p:nvSpPr>
        <p:spPr>
          <a:xfrm>
            <a:off x="1451580" y="1853755"/>
            <a:ext cx="5115475" cy="4380790"/>
          </a:xfrm>
        </p:spPr>
        <p:txBody>
          <a:bodyPr>
            <a:normAutofit fontScale="92500" lnSpcReduction="20000"/>
          </a:bodyPr>
          <a:lstStyle/>
          <a:p>
            <a:r>
              <a:rPr lang="en-US" dirty="0"/>
              <a:t>rich imagination</a:t>
            </a:r>
            <a:r>
              <a:rPr lang="en-US" dirty="0" smtClean="0"/>
              <a:t>;</a:t>
            </a:r>
          </a:p>
          <a:p>
            <a:r>
              <a:rPr lang="en-US" dirty="0"/>
              <a:t>visualization ability</a:t>
            </a:r>
            <a:r>
              <a:rPr lang="en-US" dirty="0" smtClean="0"/>
              <a:t>;</a:t>
            </a:r>
          </a:p>
          <a:p>
            <a:r>
              <a:rPr lang="en-US" dirty="0"/>
              <a:t>boundless fantasy</a:t>
            </a:r>
            <a:r>
              <a:rPr lang="en-US" dirty="0" smtClean="0"/>
              <a:t>;</a:t>
            </a:r>
          </a:p>
          <a:p>
            <a:r>
              <a:rPr lang="en-US" dirty="0"/>
              <a:t>psychological education with knowledge of the intricacies of the human </a:t>
            </a:r>
            <a:r>
              <a:rPr lang="en-US" dirty="0" smtClean="0"/>
              <a:t>psyche </a:t>
            </a:r>
            <a:r>
              <a:rPr lang="en-US" dirty="0"/>
              <a:t>and psychology</a:t>
            </a:r>
            <a:r>
              <a:rPr lang="en-US" dirty="0" smtClean="0"/>
              <a:t>;</a:t>
            </a:r>
          </a:p>
          <a:p>
            <a:r>
              <a:rPr lang="en-US" dirty="0"/>
              <a:t>creativity</a:t>
            </a:r>
            <a:r>
              <a:rPr lang="en-US" dirty="0" smtClean="0"/>
              <a:t>;</a:t>
            </a:r>
          </a:p>
          <a:p>
            <a:r>
              <a:rPr lang="en-US" dirty="0"/>
              <a:t>flexibility of thinking</a:t>
            </a:r>
            <a:r>
              <a:rPr lang="en-US" dirty="0" smtClean="0"/>
              <a:t>;</a:t>
            </a:r>
          </a:p>
          <a:p>
            <a:r>
              <a:rPr lang="en-US" dirty="0"/>
              <a:t>result orientation</a:t>
            </a:r>
            <a:r>
              <a:rPr lang="en-US" dirty="0" smtClean="0"/>
              <a:t>;</a:t>
            </a:r>
          </a:p>
          <a:p>
            <a:r>
              <a:rPr lang="en-US" dirty="0"/>
              <a:t>a responsibility</a:t>
            </a:r>
            <a:r>
              <a:rPr lang="en-US" dirty="0" smtClean="0"/>
              <a:t>;</a:t>
            </a:r>
          </a:p>
          <a:p>
            <a:r>
              <a:rPr lang="en-US" dirty="0"/>
              <a:t>independence.</a:t>
            </a:r>
            <a:endParaRPr lang="ru-RU" dirty="0"/>
          </a:p>
        </p:txBody>
      </p:sp>
      <p:pic>
        <p:nvPicPr>
          <p:cNvPr id="2050" name="Picture 2" descr="https://delai-vibor.com/wp-content/uploads/2019/06/Image156161505489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480" y="2107785"/>
            <a:ext cx="5069622" cy="387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3880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JOB dis/satisfaction factors</a:t>
            </a:r>
            <a:endParaRPr lang="ru-RU" dirty="0"/>
          </a:p>
        </p:txBody>
      </p:sp>
      <p:sp>
        <p:nvSpPr>
          <p:cNvPr id="3" name="Объект 2"/>
          <p:cNvSpPr>
            <a:spLocks noGrp="1"/>
          </p:cNvSpPr>
          <p:nvPr>
            <p:ph sz="half" idx="1"/>
          </p:nvPr>
        </p:nvSpPr>
        <p:spPr/>
        <p:txBody>
          <a:bodyPr/>
          <a:lstStyle/>
          <a:p>
            <a:pPr marL="0" indent="0">
              <a:buNone/>
            </a:pPr>
            <a:r>
              <a:rPr lang="en-US" dirty="0" smtClean="0"/>
              <a:t>Job satisfaction factors:</a:t>
            </a:r>
          </a:p>
          <a:p>
            <a:r>
              <a:rPr lang="en-US" dirty="0"/>
              <a:t>Demand for the profession</a:t>
            </a:r>
            <a:r>
              <a:rPr lang="en-US" dirty="0" smtClean="0"/>
              <a:t>;</a:t>
            </a:r>
          </a:p>
          <a:p>
            <a:r>
              <a:rPr lang="en-US" dirty="0"/>
              <a:t>High salary</a:t>
            </a:r>
            <a:r>
              <a:rPr lang="en-US" dirty="0" smtClean="0"/>
              <a:t>;</a:t>
            </a:r>
          </a:p>
          <a:p>
            <a:r>
              <a:rPr lang="en-US" dirty="0"/>
              <a:t>An interesting and creative profession.</a:t>
            </a:r>
          </a:p>
        </p:txBody>
      </p:sp>
      <p:sp>
        <p:nvSpPr>
          <p:cNvPr id="4" name="Объект 3"/>
          <p:cNvSpPr>
            <a:spLocks noGrp="1"/>
          </p:cNvSpPr>
          <p:nvPr>
            <p:ph sz="half" idx="2"/>
          </p:nvPr>
        </p:nvSpPr>
        <p:spPr/>
        <p:txBody>
          <a:bodyPr/>
          <a:lstStyle/>
          <a:p>
            <a:pPr marL="0" indent="0">
              <a:buNone/>
            </a:pPr>
            <a:r>
              <a:rPr lang="en-US" dirty="0"/>
              <a:t>Job </a:t>
            </a:r>
            <a:r>
              <a:rPr lang="en-US" dirty="0" smtClean="0"/>
              <a:t>dissatisfaction </a:t>
            </a:r>
            <a:r>
              <a:rPr lang="en-US" dirty="0"/>
              <a:t>factors</a:t>
            </a:r>
            <a:r>
              <a:rPr lang="en-US" dirty="0" smtClean="0"/>
              <a:t>:</a:t>
            </a:r>
          </a:p>
          <a:p>
            <a:r>
              <a:rPr lang="en-US" dirty="0"/>
              <a:t>Difficulty in learning, no special profession in educational institutions</a:t>
            </a:r>
            <a:r>
              <a:rPr lang="en-US" dirty="0" smtClean="0"/>
              <a:t>;</a:t>
            </a:r>
          </a:p>
          <a:p>
            <a:r>
              <a:rPr lang="en-US" dirty="0"/>
              <a:t>Irregular working hours.</a:t>
            </a:r>
            <a:endParaRPr lang="ru-RU" dirty="0"/>
          </a:p>
        </p:txBody>
      </p:sp>
    </p:spTree>
    <p:extLst>
      <p:ext uri="{BB962C8B-B14F-4D97-AF65-F5344CB8AC3E}">
        <p14:creationId xmlns:p14="http://schemas.microsoft.com/office/powerpoint/2010/main" val="4105709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9625" y="1942011"/>
            <a:ext cx="8709731" cy="2603863"/>
          </a:xfrm>
        </p:spPr>
      </p:pic>
    </p:spTree>
    <p:extLst>
      <p:ext uri="{BB962C8B-B14F-4D97-AF65-F5344CB8AC3E}">
        <p14:creationId xmlns:p14="http://schemas.microsoft.com/office/powerpoint/2010/main" val="26744172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Introducing Microsoft HoloLens 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13" y="0"/>
            <a:ext cx="12192000" cy="6858000"/>
          </a:xfrm>
        </p:spPr>
      </p:pic>
    </p:spTree>
    <p:extLst>
      <p:ext uri="{BB962C8B-B14F-4D97-AF65-F5344CB8AC3E}">
        <p14:creationId xmlns:p14="http://schemas.microsoft.com/office/powerpoint/2010/main" val="2180188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TM10001114[[fn=Галерея]]</Template>
  <TotalTime>995</TotalTime>
  <Words>385</Words>
  <Application>Microsoft Office PowerPoint</Application>
  <PresentationFormat>Широкоэкранный</PresentationFormat>
  <Paragraphs>45</Paragraphs>
  <Slides>18</Slides>
  <Notes>0</Notes>
  <HiddenSlides>0</HiddenSlides>
  <MMClips>2</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18</vt:i4>
      </vt:variant>
    </vt:vector>
  </HeadingPairs>
  <TitlesOfParts>
    <vt:vector size="21" baseType="lpstr">
      <vt:lpstr>Arial</vt:lpstr>
      <vt:lpstr>Rockwell</vt:lpstr>
      <vt:lpstr>Gallery</vt:lpstr>
      <vt:lpstr>Virtual Reality developer</vt:lpstr>
      <vt:lpstr>Content:</vt:lpstr>
      <vt:lpstr>Презентация PowerPoint</vt:lpstr>
      <vt:lpstr>World in the VR</vt:lpstr>
      <vt:lpstr>Who is vr developer?</vt:lpstr>
      <vt:lpstr>Necessary qualities that a developer must possess:</vt:lpstr>
      <vt:lpstr>JOB dis/satisfaction factors</vt:lpstr>
      <vt:lpstr>Презентация PowerPoint</vt:lpstr>
      <vt:lpstr>Презентация PowerPoint</vt:lpstr>
      <vt:lpstr>you can discuss study with your friends</vt:lpstr>
      <vt:lpstr>do you want to be a designer?</vt:lpstr>
      <vt:lpstr>you can chat with friends using video call</vt:lpstr>
      <vt:lpstr>build your perfect home</vt:lpstr>
      <vt:lpstr>you can visit mars</vt:lpstr>
      <vt:lpstr>The future of vr developer</vt:lpstr>
      <vt:lpstr>Презентация PowerPoint</vt:lpstr>
      <vt:lpstr>- Our VR helmet costs only 3000 $ - If you have questions please contact this number:+7777 703 05 01 - the addresses of our site: https://www.youtube.com/watch?v=eqFqtAJMtYE https://hi-news.ru/tag/hololens https://www.youtube.com/watch?v=cSp1dM2Vj48 https://46c4ts1tskv22sdav81j9c69-wpengine.netdna-ssl.com/wp-content/uploads/sites/43/2015/11/Volvo-Cars-Microsoft-HoloLens-experience_01.jpg https://logos-download.com/wp-content/uploads/2016/02/Microsoft_logo_hololens.png  </vt:lpstr>
      <vt:lpstr>Attention attention attention   Thank you for your attention</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Reality helmet</dc:title>
  <dc:creator>Шуланбай Ботабек</dc:creator>
  <cp:lastModifiedBy>asus</cp:lastModifiedBy>
  <cp:revision>35</cp:revision>
  <dcterms:created xsi:type="dcterms:W3CDTF">2019-02-25T16:20:34Z</dcterms:created>
  <dcterms:modified xsi:type="dcterms:W3CDTF">2019-11-27T13:08:40Z</dcterms:modified>
</cp:coreProperties>
</file>